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71" r:id="rId7"/>
    <p:sldId id="258" r:id="rId8"/>
    <p:sldId id="259" r:id="rId9"/>
    <p:sldId id="260" r:id="rId10"/>
    <p:sldId id="261" r:id="rId11"/>
    <p:sldId id="262" r:id="rId12"/>
    <p:sldId id="263" r:id="rId13"/>
    <p:sldId id="265" r:id="rId14"/>
    <p:sldId id="266" r:id="rId15"/>
    <p:sldId id="267" r:id="rId16"/>
    <p:sldId id="268" r:id="rId17"/>
    <p:sldId id="269" r:id="rId18"/>
    <p:sldId id="264" r:id="rId19"/>
    <p:sldId id="270" r:id="rId20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D7CA5-0F42-4F42-B1B7-E37CF1A06F8A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0DD52-CFD7-441D-BABC-D8661BFBB9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462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348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80273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03172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60677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4885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05594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91125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3404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3232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2146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1485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50227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8103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316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3202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0DD52-CFD7-441D-BABC-D8661BFBB9B1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6125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10276-3CE5-40C3-9F8B-BB121A028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F5998F-89AD-4E3E-B93F-D3CE4ED5C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6CDA4-549B-4B8D-8BC9-49FF052D8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1616C-C209-4FD2-BE95-716BFBF7C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3CAD2-A954-4948-B80B-449BF49A0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5242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A1B38-973A-443F-B6DE-6B17AD818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A603B-6C64-45E4-951B-A2B8B0188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5B0FB-14B8-407F-B815-8D0DD681B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64F0-9B6D-47B8-8792-50C8499A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A4E1D-FC3F-423E-827C-1D956D06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92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90F7F9-5734-4177-8FDE-AD28DA3546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E65FA-4242-4DAF-8CA4-80DF49A6A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39295-8F99-4B0E-B9C8-0CFB90F23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E9ACB-426A-4AE0-932A-B8F751A43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B3EAB-0784-4390-8327-7804E2ED7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4554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6BD3D-3D7F-4C7C-9F28-C8FE4C9A2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FE320-85AF-4015-B16A-6711981F8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8035C-0999-445F-BA05-60A9C246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749CD-70A8-4186-A049-315719D9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605C-8574-4C6B-A0A2-45981982F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878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6555-EBD2-4600-B43F-22992FDB7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D7078-C770-4F87-8825-CDF2EAA84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AD506-0565-4474-8433-A940E884E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A8F08-58AC-4FB1-995F-27160157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22942-9C69-4024-88D8-FBBAC17DF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192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6BD6A-798D-49B0-9D1C-0848C8889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32D6C-9738-49D9-8513-624150419B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82DD5-1EA3-449B-9C8E-6B881D554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158DF-1777-4FF2-821F-543EF42E7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FFF390-013C-47E1-9E97-6F5F1257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5DE04-54FB-4156-9EF7-DD26AF7CF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632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B8476-00EB-442D-B448-9DAD1A27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DB262-6A74-402B-AA39-3EE5A85CE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982251-2107-41EC-B907-7AA45DC19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2A81A2-992A-407C-82D4-38FF7516C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2A4127-C058-4676-B21A-BAFCCD9EFD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7DDE62-CAA6-4DC8-8DE1-8FFCC4D00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9162CC-B772-45BA-9561-A902B4F44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E6B728-6483-4299-87C7-85AE8F2E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1624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F2967-0FAB-4949-B5B6-0EB5CFC2E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C3694B-EC2F-40EF-A613-773458F21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9BA87-58CA-40D4-9947-CD3AC47FD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00517F-159D-4DDC-80A4-A888E69A5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845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960FFD-CFBE-449C-9DF0-3D9D46586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36F248-B445-40A8-AE29-32DE48568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E246C-263C-48EC-8DFD-F1694BBF7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226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9945F-7293-4202-BC8D-9E897C2DE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26A43-6F2F-4305-B406-4DAEEA867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279F08-5A47-4DB8-AD13-32691EB95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DFD30-1F97-46ED-9142-442F4B5F4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CF34C-CB6B-47FC-A9B8-33328D196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EE9318-C2D7-4623-A27D-A5931A4E9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909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3B43C-2D49-4F62-8B3D-094B1358F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003AF3-8CC9-43BC-ACDE-F2084F6208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E30602-8E1F-4658-9165-503C2D840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E2284-AA30-4F93-BD4B-8739F3C1A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BC6EF-5E0F-41DD-93C5-69B36D146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2A838E-73E2-4CD9-967B-1D561FF93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7376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7FD9F0-73D4-438D-AA6E-DEC9FAD0E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63128-8CCC-4CF6-ABD2-4B4850E2F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29BC1-7B50-4FA4-8E66-3123ACA68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C67AB-4107-4B70-B94A-C42DF43C780B}" type="datetimeFigureOut">
              <a:rPr lang="en-CA" smtClean="0"/>
              <a:t>2020-04-07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6CC90-8549-45C8-9CE9-F7152020AD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CC8FE-BEB4-4F1C-BEAB-D291039B38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3D167-BFCC-4B5D-8F9A-3AB5022F62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1166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6CCA-0AF3-4025-AB79-ADD93D6F8A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Math 8 </a:t>
            </a:r>
            <a:br>
              <a:rPr lang="en-CA" dirty="0"/>
            </a:br>
            <a:r>
              <a:rPr lang="en-CA" dirty="0"/>
              <a:t>Chapter 10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7EE728-85EB-45A5-AEF1-B9F973701B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2010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6DF265E-1BAD-4FB7-BA33-0BB9224E0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31" y="195262"/>
            <a:ext cx="11658600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715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357A28-DB30-4DF6-97CC-03098474AF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8" y="176212"/>
            <a:ext cx="3582450" cy="36171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BC3BBDB-CC2D-49D2-B141-E9C05F4DAF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9118" y="254792"/>
            <a:ext cx="4505325" cy="20478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AA5319-E1D7-43BF-810E-A3539C7B59BF}"/>
              </a:ext>
            </a:extLst>
          </p:cNvPr>
          <p:cNvSpPr txBox="1"/>
          <p:nvPr/>
        </p:nvSpPr>
        <p:spPr>
          <a:xfrm>
            <a:off x="4536283" y="392906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FDE068-DC7E-4089-BF09-49090D9CF7F3}"/>
              </a:ext>
            </a:extLst>
          </p:cNvPr>
          <p:cNvSpPr txBox="1"/>
          <p:nvPr/>
        </p:nvSpPr>
        <p:spPr>
          <a:xfrm>
            <a:off x="4543427" y="1395412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3CA1ED-2DB5-4AED-9746-A613405B8C51}"/>
              </a:ext>
            </a:extLst>
          </p:cNvPr>
          <p:cNvSpPr txBox="1"/>
          <p:nvPr/>
        </p:nvSpPr>
        <p:spPr>
          <a:xfrm>
            <a:off x="7610477" y="392906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B37B8F-62D1-4EFE-9CD3-D64E9EE47C61}"/>
              </a:ext>
            </a:extLst>
          </p:cNvPr>
          <p:cNvSpPr txBox="1"/>
          <p:nvPr/>
        </p:nvSpPr>
        <p:spPr>
          <a:xfrm>
            <a:off x="7617621" y="1395412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411479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EA98CD0-953F-41BD-AE8C-D53E439B4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9246"/>
            <a:ext cx="7934325" cy="13906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5B00E1-979A-469B-B515-E74D16AAD2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09725"/>
            <a:ext cx="12192000" cy="8747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E2F668-4D01-4850-9D03-FA85BAD60390}"/>
              </a:ext>
            </a:extLst>
          </p:cNvPr>
          <p:cNvSpPr txBox="1"/>
          <p:nvPr/>
        </p:nvSpPr>
        <p:spPr>
          <a:xfrm>
            <a:off x="285752" y="1882973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AE0695-9AD5-41A5-9C9A-11AA6086E16C}"/>
              </a:ext>
            </a:extLst>
          </p:cNvPr>
          <p:cNvSpPr txBox="1"/>
          <p:nvPr/>
        </p:nvSpPr>
        <p:spPr>
          <a:xfrm>
            <a:off x="3552824" y="1880889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B96790-BBF1-4CC1-9216-0BB2902EFD38}"/>
              </a:ext>
            </a:extLst>
          </p:cNvPr>
          <p:cNvSpPr txBox="1"/>
          <p:nvPr/>
        </p:nvSpPr>
        <p:spPr>
          <a:xfrm>
            <a:off x="6767514" y="1857077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E7EA94-8C60-4B29-91CF-1ADC6ECDFBF9}"/>
              </a:ext>
            </a:extLst>
          </p:cNvPr>
          <p:cNvSpPr txBox="1"/>
          <p:nvPr/>
        </p:nvSpPr>
        <p:spPr>
          <a:xfrm>
            <a:off x="10132221" y="1857077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9818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089E696-FCCE-4579-A61D-8E6E28F05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38" y="1833561"/>
            <a:ext cx="1981536" cy="22098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B5ED74-C90C-47FA-A17F-C46CAC89E8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84" y="285867"/>
            <a:ext cx="8853454" cy="14722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B20A0E-9EC5-473B-9569-E0D2EB5215B1}"/>
              </a:ext>
            </a:extLst>
          </p:cNvPr>
          <p:cNvSpPr txBox="1"/>
          <p:nvPr/>
        </p:nvSpPr>
        <p:spPr>
          <a:xfrm>
            <a:off x="230982" y="1127025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D9ABD6-D925-4778-971A-4A44B7AB4355}"/>
              </a:ext>
            </a:extLst>
          </p:cNvPr>
          <p:cNvSpPr txBox="1"/>
          <p:nvPr/>
        </p:nvSpPr>
        <p:spPr>
          <a:xfrm>
            <a:off x="2488406" y="1127025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40B88E-8A60-4C25-BFAC-5513616ABC32}"/>
              </a:ext>
            </a:extLst>
          </p:cNvPr>
          <p:cNvSpPr txBox="1"/>
          <p:nvPr/>
        </p:nvSpPr>
        <p:spPr>
          <a:xfrm>
            <a:off x="4831558" y="1143247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61942F-C0F9-42FE-A7FC-61EDBF7FAC04}"/>
              </a:ext>
            </a:extLst>
          </p:cNvPr>
          <p:cNvSpPr txBox="1"/>
          <p:nvPr/>
        </p:nvSpPr>
        <p:spPr>
          <a:xfrm>
            <a:off x="7331871" y="1206996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997508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39521-FA6E-46D5-84DA-749468658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38" y="218282"/>
            <a:ext cx="10515600" cy="67468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Q: Match each equation with the corresponding graph: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FCB23D-320F-4D89-911E-66448C48E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38" y="809624"/>
            <a:ext cx="1897856" cy="36668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8D4B85F-7C80-4893-B080-84C6ECD26E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825" y="912812"/>
            <a:ext cx="5718163" cy="57269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99179B-81A3-4510-97DB-31A3097ACAB9}"/>
              </a:ext>
            </a:extLst>
          </p:cNvPr>
          <p:cNvSpPr txBox="1"/>
          <p:nvPr/>
        </p:nvSpPr>
        <p:spPr>
          <a:xfrm>
            <a:off x="5674519" y="991608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0B32F0-6317-4B34-8DC3-FDC699189F0F}"/>
              </a:ext>
            </a:extLst>
          </p:cNvPr>
          <p:cNvSpPr txBox="1"/>
          <p:nvPr/>
        </p:nvSpPr>
        <p:spPr>
          <a:xfrm>
            <a:off x="8524879" y="991608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E055D2-4FBE-4222-9BED-9767B0F16F3C}"/>
              </a:ext>
            </a:extLst>
          </p:cNvPr>
          <p:cNvSpPr txBox="1"/>
          <p:nvPr/>
        </p:nvSpPr>
        <p:spPr>
          <a:xfrm>
            <a:off x="5681662" y="3951055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356FC7-81BC-43EB-A293-E69450590562}"/>
              </a:ext>
            </a:extLst>
          </p:cNvPr>
          <p:cNvSpPr txBox="1"/>
          <p:nvPr/>
        </p:nvSpPr>
        <p:spPr>
          <a:xfrm>
            <a:off x="8532023" y="3971940"/>
            <a:ext cx="41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7A7E8D1-037F-43A7-912B-6275B656CBEC}"/>
              </a:ext>
            </a:extLst>
          </p:cNvPr>
          <p:cNvCxnSpPr/>
          <p:nvPr/>
        </p:nvCxnSpPr>
        <p:spPr>
          <a:xfrm flipV="1">
            <a:off x="9834563" y="4002878"/>
            <a:ext cx="1228725" cy="24907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BB0953-A240-4D77-B88C-98347666D3C3}"/>
              </a:ext>
            </a:extLst>
          </p:cNvPr>
          <p:cNvCxnSpPr>
            <a:cxnSpLocks/>
          </p:cNvCxnSpPr>
          <p:nvPr/>
        </p:nvCxnSpPr>
        <p:spPr>
          <a:xfrm flipV="1">
            <a:off x="6984202" y="2814638"/>
            <a:ext cx="1713704" cy="85010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C04CD18-8DD1-41FE-8646-18B903817BB9}"/>
              </a:ext>
            </a:extLst>
          </p:cNvPr>
          <p:cNvCxnSpPr>
            <a:cxnSpLocks/>
          </p:cNvCxnSpPr>
          <p:nvPr/>
        </p:nvCxnSpPr>
        <p:spPr>
          <a:xfrm>
            <a:off x="9856004" y="1020760"/>
            <a:ext cx="851681" cy="255825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BD6E658-6CE1-4257-8783-F362BB6F9DA5}"/>
              </a:ext>
            </a:extLst>
          </p:cNvPr>
          <p:cNvCxnSpPr>
            <a:cxnSpLocks/>
          </p:cNvCxnSpPr>
          <p:nvPr/>
        </p:nvCxnSpPr>
        <p:spPr>
          <a:xfrm>
            <a:off x="6841140" y="3951055"/>
            <a:ext cx="1683739" cy="11281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048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833F82-B9A6-42A4-98A8-8614522598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637" y="0"/>
            <a:ext cx="11496675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01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27F26-EB46-417E-901B-04F5BF9F2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9BCE9-B60E-4F79-804A-B63089867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709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42C3FB-4B6A-458D-B97A-E1C7A19E4F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756" y="307181"/>
            <a:ext cx="1114425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164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BBB33FD-15BA-4474-908B-131B2984CE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4" y="183356"/>
            <a:ext cx="10679907" cy="389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047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5669F7D-E9D1-49D4-95C7-6ECCD49371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365125"/>
            <a:ext cx="11039475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371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F652B1A-10FD-4C48-882E-2A7E2F42C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87" y="365125"/>
            <a:ext cx="11210925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58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D408397-892C-4BCD-A6D0-B5059E2F4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494" y="273844"/>
            <a:ext cx="986790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234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BE66FD-4245-4BA8-B6ED-69BC7F211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37" y="347662"/>
            <a:ext cx="105156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860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020D18C-76D4-4AE1-9E06-96527BFBC4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" y="188118"/>
            <a:ext cx="1143952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8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1494D0-FDD4-4437-B40E-A3CDF47566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787" y="304800"/>
            <a:ext cx="9725025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3073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1E5A6273-6334-4A72-94FD-CAC331D80BAB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M8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Math 8 Ch10 Review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3" ma:contentTypeDescription="Create a new document." ma:contentTypeScope="" ma:versionID="b352b510eaafdbbeb607afed4af0e0ba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70085529c7dde350ea449ac49d72dc20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275CFC34-2B63-4A6E-9E19-BB50797AD1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876A28-00EB-4352-A526-115A6E5AEE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0D7207-E54B-4E23-9754-F6962B6042C9}">
  <ds:schemaRefs>
    <ds:schemaRef ds:uri="http://schemas.microsoft.com/office/2006/metadata/properties"/>
    <ds:schemaRef ds:uri="http://schemas.microsoft.com/office/infopath/2007/PartnerControls"/>
    <ds:schemaRef ds:uri="d00fb86e-a52e-4f2f-9300-62c8872f87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48</Words>
  <Application>Microsoft Office PowerPoint</Application>
  <PresentationFormat>Widescreen</PresentationFormat>
  <Paragraphs>34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Math 8  Chapter 10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8 Ch10 Review</dc:title>
  <dc:creator>Danny Young</dc:creator>
  <cp:lastModifiedBy>Danny Young</cp:lastModifiedBy>
  <cp:revision>3</cp:revision>
  <dcterms:created xsi:type="dcterms:W3CDTF">2020-04-08T03:58:01Z</dcterms:created>
  <dcterms:modified xsi:type="dcterms:W3CDTF">2020-04-08T04:43:42Z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